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24"/>
    <p:restoredTop sz="94709"/>
  </p:normalViewPr>
  <p:slideViewPr>
    <p:cSldViewPr snapToGrid="0" snapToObjects="1" showGuides="1">
      <p:cViewPr varScale="1">
        <p:scale>
          <a:sx n="65" d="100"/>
          <a:sy n="65" d="100"/>
        </p:scale>
        <p:origin x="10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01C3D-0AC1-ED41-8B51-0B8178CA284C}" type="datetimeFigureOut">
              <a:rPr kumimoji="1" lang="ja-JP" altLang="en-US" smtClean="0"/>
              <a:t>2024/1/29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7D513-5DA9-4446-BAB9-745DD2483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62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95F52-B194-7D4C-A1EF-96CAE4883B6E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C214-2D8E-1944-A21B-3EA97AFAD5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30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13156-FB91-F044-9A2A-FDFF0A16A0DE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9473-AF59-0647-8726-621FA66316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496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A1DA-3F59-E94C-97FF-293795C03456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F8D90-16D7-934E-9885-4AC6FCA8F9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73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BA64-910C-504B-AA82-76ED1E71FF0D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A492-1F41-EF44-8FE9-A3B7985DD2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949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54C0-44CA-E042-B4AC-7560EE8A08CD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AC59-25AF-2F48-AFF7-E76CD366E3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254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2817-8D36-A843-B858-13C1374CAA79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B872-084F-3F4D-8F18-DAC843B312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43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E9BE-1D7A-344D-A989-129A77049E7D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95A28-EA9D-3248-BF1C-8843AB63DA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844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6533-2C29-904A-B5F6-B76F2F94A9BD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2AE5-0C88-6D44-80BE-1E06BA31AA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742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8FD3F-4CA0-8349-88E3-C1298232B6EF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E79B-1A0B-3E49-91F5-7D76626CE2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612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4A14-22C9-F64C-8B7E-4A94DE5127F8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2D899-853B-A149-877F-64C64FBD8A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302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04F1A-1C5D-FD4F-88B5-BAEF7A561F8A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2A2B2-7C70-194B-8294-BF8AF157CF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695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E30A970-384E-2D47-8055-81B269BB1439}" type="datetimeFigureOut">
              <a:rPr lang="ja-JP" altLang="en-US"/>
              <a:pPr>
                <a:defRPr/>
              </a:pPr>
              <a:t>2024/1/29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18B1AB0-84E5-4C4A-AA62-68C0E03B27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図形グループ 1"/>
          <p:cNvGrpSpPr/>
          <p:nvPr/>
        </p:nvGrpSpPr>
        <p:grpSpPr>
          <a:xfrm>
            <a:off x="150693" y="209006"/>
            <a:ext cx="8826944" cy="1923614"/>
            <a:chOff x="158528" y="404948"/>
            <a:chExt cx="8826944" cy="1923614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3" name="正方形/長方形 2"/>
            <p:cNvSpPr/>
            <p:nvPr/>
          </p:nvSpPr>
          <p:spPr>
            <a:xfrm>
              <a:off x="158528" y="404948"/>
              <a:ext cx="8826944" cy="1923614"/>
            </a:xfrm>
            <a:prstGeom prst="rect">
              <a:avLst/>
            </a:prstGeom>
            <a:grp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3403250" y="649686"/>
              <a:ext cx="2337499" cy="76944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altLang="ja-JP" sz="4400" dirty="0">
                  <a:latin typeface="Hiragino Maru Gothic ProN W4" charset="-128"/>
                  <a:ea typeface="Hiragino Maru Gothic ProN W4" charset="-128"/>
                  <a:cs typeface="Hiragino Maru Gothic ProN W4" charset="-128"/>
                </a:rPr>
                <a:t>COI</a:t>
              </a:r>
              <a:r>
                <a:rPr lang="ja-JP" altLang="en-US" sz="4400" dirty="0">
                  <a:latin typeface="Hiragino Maru Gothic ProN W4" charset="-128"/>
                  <a:ea typeface="Hiragino Maru Gothic ProN W4" charset="-128"/>
                  <a:cs typeface="Hiragino Maru Gothic ProN W4" charset="-128"/>
                </a:rPr>
                <a:t>開示</a:t>
              </a:r>
              <a:endParaRPr kumimoji="1" lang="ja-JP" altLang="en-US" sz="4400" dirty="0">
                <a:latin typeface="Hiragino Maru Gothic ProN W4" charset="-128"/>
                <a:ea typeface="Hiragino Maru Gothic ProN W4" charset="-128"/>
                <a:cs typeface="Hiragino Maru Gothic ProN W4" charset="-128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609199" y="1702319"/>
              <a:ext cx="8186857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>
                  <a:latin typeface="Hiragino Maru Gothic ProN W4" charset="-128"/>
                  <a:ea typeface="Hiragino Maru Gothic ProN W4" charset="-128"/>
                  <a:cs typeface="Hiragino Maru Gothic ProN W4" charset="-128"/>
                </a:rPr>
                <a:t>発表者名：　東京一郎、京都次郎、大阪三郎、○福岡四郎</a:t>
              </a:r>
              <a:endParaRPr kumimoji="1" lang="ja-JP" altLang="en-US" sz="2400" dirty="0">
                <a:latin typeface="Hiragino Maru Gothic ProN W4" charset="-128"/>
                <a:ea typeface="Hiragino Maru Gothic ProN W4" charset="-128"/>
                <a:cs typeface="Hiragino Maru Gothic ProN W4" charset="-128"/>
              </a:endParaRP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378459" y="2612570"/>
            <a:ext cx="8765541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演題発表内容に関連し、筆頭および共同発表者が開示すべき</a:t>
            </a:r>
            <a:r>
              <a:rPr kumimoji="1"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COI</a:t>
            </a:r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関係にある企業などとして、</a:t>
            </a:r>
            <a:endParaRPr kumimoji="1"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endParaRPr kumimoji="1"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①</a:t>
            </a:r>
            <a:r>
              <a:rPr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顧問：</a:t>
            </a:r>
            <a:endParaRPr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②</a:t>
            </a:r>
            <a:r>
              <a:rPr kumimoji="1"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株保有・利益：</a:t>
            </a:r>
            <a:endParaRPr kumimoji="1"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③</a:t>
            </a:r>
            <a:r>
              <a:rPr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特許使用料：</a:t>
            </a:r>
            <a:endParaRPr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④</a:t>
            </a:r>
            <a:r>
              <a:rPr kumimoji="1"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講演料：</a:t>
            </a:r>
            <a:endParaRPr kumimoji="1"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⑤</a:t>
            </a:r>
            <a:r>
              <a:rPr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原稿料：</a:t>
            </a:r>
            <a:endParaRPr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⑥</a:t>
            </a:r>
            <a:r>
              <a:rPr kumimoji="1"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受託研究・共同研究費：</a:t>
            </a:r>
            <a:endParaRPr kumimoji="1"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⑦</a:t>
            </a:r>
            <a:r>
              <a:rPr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奨学寄付金：</a:t>
            </a:r>
            <a:endParaRPr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⑧</a:t>
            </a:r>
            <a:r>
              <a:rPr kumimoji="1"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寄付講座所属：</a:t>
            </a:r>
            <a:endParaRPr kumimoji="1"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⑨</a:t>
            </a:r>
            <a:r>
              <a:rPr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贈答品などの報酬：</a:t>
            </a:r>
            <a:endParaRPr kumimoji="1" lang="ja-JP" altLang="en-US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05794" y="3429000"/>
            <a:ext cx="5086649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dirty="0"/>
              <a:t>開示すべき内容が過去３年間にある項目のみ記載</a:t>
            </a:r>
            <a:endParaRPr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(</a:t>
            </a:r>
            <a:r>
              <a:rPr lang="ja-JP" altLang="en-US" dirty="0"/>
              <a:t>開示例）</a:t>
            </a:r>
            <a:endParaRPr lang="en-US" altLang="ja-JP" dirty="0"/>
          </a:p>
          <a:p>
            <a:r>
              <a:rPr kumimoji="1" lang="ja-JP" altLang="en-US" dirty="0"/>
              <a:t>発表者全員、過去３年間を一括して</a:t>
            </a:r>
            <a:endParaRPr lang="en-US" altLang="ja-JP" dirty="0"/>
          </a:p>
          <a:p>
            <a:pPr marL="50800"/>
            <a:r>
              <a:rPr lang="ja-JP" altLang="en-US" dirty="0"/>
              <a:t>講演料：</a:t>
            </a:r>
            <a:r>
              <a:rPr lang="en-US" altLang="ja-JP" dirty="0"/>
              <a:t>A</a:t>
            </a:r>
            <a:r>
              <a:rPr lang="ja-JP" altLang="en-US" dirty="0"/>
              <a:t>製薬。</a:t>
            </a:r>
            <a:endParaRPr lang="en-US" altLang="ja-JP" dirty="0"/>
          </a:p>
          <a:p>
            <a:pPr marL="50800"/>
            <a:r>
              <a:rPr lang="ja-JP" altLang="en-US" dirty="0"/>
              <a:t>原稿料：</a:t>
            </a:r>
            <a:r>
              <a:rPr lang="en-US" altLang="ja-JP" dirty="0"/>
              <a:t>B</a:t>
            </a:r>
            <a:r>
              <a:rPr lang="ja-JP" altLang="en-US" dirty="0"/>
              <a:t>製薬</a:t>
            </a:r>
            <a:endParaRPr lang="en-US" altLang="ja-JP" dirty="0"/>
          </a:p>
          <a:p>
            <a:pPr marL="50800"/>
            <a:r>
              <a:rPr lang="ja-JP" altLang="en-US" dirty="0"/>
              <a:t>奨学寄付金：</a:t>
            </a:r>
            <a:r>
              <a:rPr lang="en-US" altLang="ja-JP" dirty="0"/>
              <a:t>A</a:t>
            </a:r>
            <a:r>
              <a:rPr lang="ja-JP" altLang="en-US" dirty="0"/>
              <a:t>製薬、</a:t>
            </a:r>
            <a:r>
              <a:rPr lang="en-US" altLang="ja-JP" dirty="0"/>
              <a:t>C</a:t>
            </a:r>
            <a:r>
              <a:rPr lang="ja-JP" altLang="en-US" dirty="0"/>
              <a:t>製薬</a:t>
            </a:r>
            <a:endParaRPr lang="en-US" altLang="ja-JP" dirty="0"/>
          </a:p>
        </p:txBody>
      </p:sp>
      <p:pic>
        <p:nvPicPr>
          <p:cNvPr id="10" name="図 9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267" y="270305"/>
            <a:ext cx="1439998" cy="899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3069500"/>
      </p:ext>
    </p:extLst>
  </p:cSld>
  <p:clrMapOvr>
    <a:masterClrMapping/>
  </p:clrMapOvr>
</p:sld>
</file>

<file path=ppt/theme/theme1.xml><?xml version="1.0" encoding="utf-8"?>
<a:theme xmlns:a="http://schemas.openxmlformats.org/drawingml/2006/main" name="既定の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</Template>
  <TotalTime>45</TotalTime>
  <Words>122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Hiragino Maru Gothic ProN W4</vt:lpstr>
      <vt:lpstr>Yu Gothic</vt:lpstr>
      <vt:lpstr>Arial</vt:lpstr>
      <vt:lpstr>Calibri</vt:lpstr>
      <vt:lpstr>既定のテーマ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coi スライド　Yes</dc:creator>
  <cp:keywords/>
  <dc:description/>
  <cp:lastModifiedBy>古井芳枝</cp:lastModifiedBy>
  <cp:revision>15</cp:revision>
  <cp:lastPrinted>2017-10-04T02:50:58Z</cp:lastPrinted>
  <dcterms:created xsi:type="dcterms:W3CDTF">2017-10-03T04:12:05Z</dcterms:created>
  <dcterms:modified xsi:type="dcterms:W3CDTF">2024-01-29T11:44:30Z</dcterms:modified>
  <cp:category/>
</cp:coreProperties>
</file>